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23" r:id="rId2"/>
    <p:sldId id="277" r:id="rId3"/>
    <p:sldId id="278" r:id="rId4"/>
    <p:sldId id="322" r:id="rId5"/>
    <p:sldId id="279" r:id="rId6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310">
          <p15:clr>
            <a:srgbClr val="A4A3A4"/>
          </p15:clr>
        </p15:guide>
        <p15:guide id="4" pos="5449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E60000"/>
    <a:srgbClr val="04257F"/>
    <a:srgbClr val="31A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62" autoAdjust="0"/>
    <p:restoredTop sz="97769" autoAdjust="0"/>
  </p:normalViewPr>
  <p:slideViewPr>
    <p:cSldViewPr snapToGrid="0" snapToObjects="1">
      <p:cViewPr varScale="1">
        <p:scale>
          <a:sx n="114" d="100"/>
          <a:sy n="114" d="100"/>
        </p:scale>
        <p:origin x="1122" y="108"/>
      </p:cViewPr>
      <p:guideLst>
        <p:guide orient="horz" pos="4192"/>
        <p:guide orient="horz" pos="2160"/>
        <p:guide pos="310"/>
        <p:guide pos="54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154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9A2F3-896D-DD4A-9514-78FAC6BD36E0}" type="datetime1">
              <a:rPr lang="da-DK" smtClean="0"/>
              <a:pPr/>
              <a:t>23-09-2024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295AF-AE5A-8845-AFE4-C18D5CCA3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6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CB947-FE25-8941-9ECA-2DAA4372BCB0}" type="datetime1">
              <a:rPr lang="da-DK" smtClean="0"/>
              <a:pPr/>
              <a:t>23-09-2024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CF133-804F-FD4B-8ECE-5B474E3603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23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76180" y="2145368"/>
            <a:ext cx="3059067" cy="2376713"/>
          </a:xfrm>
        </p:spPr>
        <p:txBody>
          <a:bodyPr/>
          <a:lstStyle>
            <a:lvl1pPr marL="180975" indent="-180975">
              <a:buSzPct val="80000"/>
              <a:buFontTx/>
              <a:buBlip>
                <a:blip r:embed="rId2"/>
              </a:buBlip>
              <a:defRPr/>
            </a:lvl1pPr>
            <a:lvl6pPr marL="717550" indent="0">
              <a:buNone/>
              <a:defRPr/>
            </a:lvl6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da-DK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6180" y="1403048"/>
            <a:ext cx="4602963" cy="6350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3700"/>
              </a:lnSpc>
              <a:defRPr sz="2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1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67149_LME PPtemp12_cr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24" y="0"/>
            <a:ext cx="3389376" cy="296875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94323" y="2145368"/>
            <a:ext cx="4778344" cy="3134203"/>
          </a:xfrm>
        </p:spPr>
        <p:txBody>
          <a:bodyPr/>
          <a:lstStyle>
            <a:lvl1pPr marL="0" indent="0">
              <a:buSzPct val="60000"/>
              <a:buFont typeface="Arial"/>
              <a:buNone/>
              <a:defRPr/>
            </a:lvl1pPr>
            <a:lvl6pPr marL="717550" indent="0">
              <a:buNone/>
              <a:defRPr/>
            </a:lvl6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da-DK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94323" y="1403048"/>
            <a:ext cx="4778344" cy="6350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3700"/>
              </a:lnSpc>
              <a:defRPr sz="2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7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67149_LME PPtemp13_cr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1571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72323" y="2145368"/>
            <a:ext cx="4778344" cy="3134203"/>
          </a:xfrm>
        </p:spPr>
        <p:txBody>
          <a:bodyPr/>
          <a:lstStyle>
            <a:lvl1pPr marL="0" indent="0">
              <a:buSzPct val="60000"/>
              <a:buFont typeface="Arial"/>
              <a:buNone/>
              <a:defRPr/>
            </a:lvl1pPr>
            <a:lvl6pPr marL="717550" indent="0">
              <a:buNone/>
              <a:defRPr/>
            </a:lvl6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da-DK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72323" y="1403048"/>
            <a:ext cx="4778344" cy="6350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3700"/>
              </a:lnSpc>
              <a:defRPr sz="2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72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67149_LME PPtemp14_cr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72323" y="2145368"/>
            <a:ext cx="4778344" cy="3134203"/>
          </a:xfrm>
        </p:spPr>
        <p:txBody>
          <a:bodyPr/>
          <a:lstStyle>
            <a:lvl1pPr marL="0" indent="0">
              <a:buSzPct val="60000"/>
              <a:buFont typeface="Arial"/>
              <a:buNone/>
              <a:defRPr/>
            </a:lvl1pPr>
            <a:lvl6pPr marL="717550" indent="0">
              <a:buNone/>
              <a:defRPr/>
            </a:lvl6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da-DK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72323" y="1403048"/>
            <a:ext cx="4778344" cy="6350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3700"/>
              </a:lnSpc>
              <a:defRPr sz="2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09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87840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itchFamily="50" charset="-127"/>
              </a:defRPr>
            </a:lvl1pPr>
            <a:lvl2pPr>
              <a:defRPr>
                <a:ea typeface="나눔고딕" pitchFamily="50" charset="-127"/>
              </a:defRPr>
            </a:lvl2pPr>
            <a:lvl3pPr>
              <a:defRPr>
                <a:ea typeface="나눔고딕" pitchFamily="50" charset="-127"/>
              </a:defRPr>
            </a:lvl3pPr>
            <a:lvl4pPr>
              <a:defRPr>
                <a:ea typeface="나눔고딕" pitchFamily="50" charset="-127"/>
              </a:defRPr>
            </a:lvl4pPr>
            <a:lvl5pPr>
              <a:defRPr>
                <a:ea typeface="나눔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76027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76180" y="2145368"/>
            <a:ext cx="3059067" cy="2376713"/>
          </a:xfrm>
        </p:spPr>
        <p:txBody>
          <a:bodyPr/>
          <a:lstStyle>
            <a:lvl1pPr marL="180975" indent="-180975">
              <a:buSzPct val="80000"/>
              <a:buFontTx/>
              <a:buBlip>
                <a:blip r:embed="rId2"/>
              </a:buBlip>
              <a:defRPr/>
            </a:lvl1pPr>
            <a:lvl6pPr marL="717550" indent="0">
              <a:buNone/>
              <a:defRPr/>
            </a:lvl6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da-DK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6180" y="1403048"/>
            <a:ext cx="4602963" cy="6350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3700"/>
              </a:lnSpc>
              <a:defRPr sz="2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2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89824" y="2049270"/>
            <a:ext cx="2300764" cy="1957237"/>
          </a:xfrm>
          <a:prstGeom prst="rect">
            <a:avLst/>
          </a:prstGeom>
        </p:spPr>
        <p:txBody>
          <a:bodyPr vert="horz" anchor="b" anchorCtr="0"/>
          <a:lstStyle>
            <a:lvl1pPr marL="269875" indent="-269875" algn="r">
              <a:lnSpc>
                <a:spcPts val="3700"/>
              </a:lnSpc>
              <a:buSzPct val="90000"/>
              <a:buFontTx/>
              <a:buBlip>
                <a:blip r:embed="rId2"/>
              </a:buBlip>
              <a:defRPr sz="2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889824" y="3975080"/>
            <a:ext cx="2300764" cy="1755513"/>
          </a:xfrm>
        </p:spPr>
        <p:txBody>
          <a:bodyPr/>
          <a:lstStyle>
            <a:lvl1pPr algn="r">
              <a:lnSpc>
                <a:spcPct val="100000"/>
              </a:lnSpc>
              <a:defRPr sz="1800">
                <a:latin typeface="Impact"/>
                <a:cs typeface="Impact"/>
              </a:defRPr>
            </a:lvl1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2" name="Footer Placeholder 1"/>
          <p:cNvSpPr txBox="1">
            <a:spLocks/>
          </p:cNvSpPr>
          <p:nvPr userDrawn="1"/>
        </p:nvSpPr>
        <p:spPr>
          <a:xfrm>
            <a:off x="1443178" y="6711514"/>
            <a:ext cx="4457749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457200" rtl="0" eaLnBrk="1" latinLnBrk="0" hangingPunct="1">
              <a:defRPr sz="75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noProof="0" dirty="0">
                <a:solidFill>
                  <a:schemeClr val="bg1">
                    <a:lumMod val="75000"/>
                  </a:schemeClr>
                </a:solidFill>
              </a:rPr>
              <a:t>Confidential information | ©2013 The LEGO Group | All rights reserved |</a:t>
            </a:r>
            <a:r>
              <a:rPr lang="en-US" sz="600" baseline="0" noProof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fld id="{8A2C00DC-2B05-C24C-93FA-441BCB92E03D}" type="datetime6">
              <a:rPr lang="da-DK" sz="600" baseline="0" noProof="0" smtClean="0">
                <a:solidFill>
                  <a:schemeClr val="bg1">
                    <a:lumMod val="75000"/>
                  </a:schemeClr>
                </a:solidFill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23.9.2024</a:t>
            </a:fld>
            <a:r>
              <a:rPr lang="da-DK" sz="600" baseline="0" noProof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600" baseline="0" noProof="0" dirty="0">
                <a:solidFill>
                  <a:schemeClr val="bg1">
                    <a:lumMod val="75000"/>
                  </a:schemeClr>
                </a:solidFill>
              </a:rPr>
              <a:t>| </a:t>
            </a:r>
            <a:r>
              <a:rPr lang="en-US" sz="600" noProof="0" dirty="0">
                <a:solidFill>
                  <a:schemeClr val="bg1">
                    <a:lumMod val="75000"/>
                  </a:schemeClr>
                </a:solidFill>
              </a:rPr>
              <a:t>Page  </a:t>
            </a:r>
            <a:fld id="{5EA4C880-2271-7945-AA5F-50BB062A8324}" type="slidenum">
              <a:rPr lang="en-US" sz="600" noProof="0" smtClean="0">
                <a:solidFill>
                  <a:schemeClr val="bg1">
                    <a:lumMod val="75000"/>
                  </a:schemeClr>
                </a:solidFill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noProof="0" dirty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endParaRPr lang="en-US" sz="600" noProof="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89824" y="2049270"/>
            <a:ext cx="2300764" cy="1957237"/>
          </a:xfrm>
          <a:prstGeom prst="rect">
            <a:avLst/>
          </a:prstGeom>
        </p:spPr>
        <p:txBody>
          <a:bodyPr vert="horz" anchor="b" anchorCtr="0"/>
          <a:lstStyle>
            <a:lvl1pPr marL="269875" indent="-269875" algn="r">
              <a:lnSpc>
                <a:spcPts val="3700"/>
              </a:lnSpc>
              <a:buSzPct val="90000"/>
              <a:buFontTx/>
              <a:buBlip>
                <a:blip r:embed="rId2"/>
              </a:buBlip>
              <a:defRPr sz="2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889824" y="3975080"/>
            <a:ext cx="2300764" cy="1755513"/>
          </a:xfrm>
        </p:spPr>
        <p:txBody>
          <a:bodyPr/>
          <a:lstStyle>
            <a:lvl1pPr algn="r">
              <a:lnSpc>
                <a:spcPct val="100000"/>
              </a:lnSpc>
              <a:defRPr sz="1800">
                <a:latin typeface="Impact"/>
                <a:cs typeface="Impact"/>
              </a:defRPr>
            </a:lvl1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8" name="Footer Placeholder 1"/>
          <p:cNvSpPr txBox="1">
            <a:spLocks/>
          </p:cNvSpPr>
          <p:nvPr userDrawn="1"/>
        </p:nvSpPr>
        <p:spPr>
          <a:xfrm>
            <a:off x="1443178" y="6711514"/>
            <a:ext cx="4457749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457200" rtl="0" eaLnBrk="1" latinLnBrk="0" hangingPunct="1">
              <a:defRPr sz="75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noProof="0" dirty="0">
                <a:solidFill>
                  <a:schemeClr val="bg1">
                    <a:lumMod val="75000"/>
                  </a:schemeClr>
                </a:solidFill>
              </a:rPr>
              <a:t>Confidential information | ©2013 The LEGO Group | All rights reserved |</a:t>
            </a:r>
            <a:r>
              <a:rPr lang="en-US" sz="600" baseline="0" noProof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fld id="{8A2C00DC-2B05-C24C-93FA-441BCB92E03D}" type="datetime6">
              <a:rPr lang="da-DK" sz="600" baseline="0" noProof="0" smtClean="0">
                <a:solidFill>
                  <a:schemeClr val="bg1">
                    <a:lumMod val="75000"/>
                  </a:schemeClr>
                </a:solidFill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23.9.2024</a:t>
            </a:fld>
            <a:r>
              <a:rPr lang="da-DK" sz="600" baseline="0" noProof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600" baseline="0" noProof="0" dirty="0">
                <a:solidFill>
                  <a:schemeClr val="bg1">
                    <a:lumMod val="75000"/>
                  </a:schemeClr>
                </a:solidFill>
              </a:rPr>
              <a:t>| </a:t>
            </a:r>
            <a:r>
              <a:rPr lang="en-US" sz="600" noProof="0" dirty="0">
                <a:solidFill>
                  <a:schemeClr val="bg1">
                    <a:lumMod val="75000"/>
                  </a:schemeClr>
                </a:solidFill>
              </a:rPr>
              <a:t>Page  </a:t>
            </a:r>
            <a:fld id="{5EA4C880-2271-7945-AA5F-50BB062A8324}" type="slidenum">
              <a:rPr lang="en-US" sz="600" noProof="0" smtClean="0">
                <a:solidFill>
                  <a:schemeClr val="bg1">
                    <a:lumMod val="75000"/>
                  </a:schemeClr>
                </a:solidFill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noProof="0" dirty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endParaRPr lang="en-US" sz="600" noProof="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4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89824" y="2049270"/>
            <a:ext cx="2300764" cy="1957237"/>
          </a:xfrm>
          <a:prstGeom prst="rect">
            <a:avLst/>
          </a:prstGeom>
        </p:spPr>
        <p:txBody>
          <a:bodyPr vert="horz" anchor="b" anchorCtr="0"/>
          <a:lstStyle>
            <a:lvl1pPr marL="269875" indent="-269875" algn="r">
              <a:lnSpc>
                <a:spcPts val="3700"/>
              </a:lnSpc>
              <a:buSzPct val="90000"/>
              <a:buFontTx/>
              <a:buBlip>
                <a:blip r:embed="rId2"/>
              </a:buBlip>
              <a:defRPr sz="2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889824" y="3975080"/>
            <a:ext cx="2300764" cy="1755513"/>
          </a:xfrm>
        </p:spPr>
        <p:txBody>
          <a:bodyPr/>
          <a:lstStyle>
            <a:lvl1pPr algn="r">
              <a:lnSpc>
                <a:spcPct val="100000"/>
              </a:lnSpc>
              <a:defRPr sz="1800">
                <a:latin typeface="Impact"/>
                <a:cs typeface="Impact"/>
              </a:defRPr>
            </a:lvl1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8" name="Footer Placeholder 1"/>
          <p:cNvSpPr txBox="1">
            <a:spLocks/>
          </p:cNvSpPr>
          <p:nvPr userDrawn="1"/>
        </p:nvSpPr>
        <p:spPr>
          <a:xfrm>
            <a:off x="1443178" y="6711514"/>
            <a:ext cx="4457749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457200" rtl="0" eaLnBrk="1" latinLnBrk="0" hangingPunct="1">
              <a:defRPr sz="75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noProof="0" dirty="0">
                <a:solidFill>
                  <a:schemeClr val="bg1">
                    <a:lumMod val="75000"/>
                  </a:schemeClr>
                </a:solidFill>
              </a:rPr>
              <a:t>Confidential information | ©2013 The LEGO Group | All rights reserved |</a:t>
            </a:r>
            <a:r>
              <a:rPr lang="en-US" sz="600" baseline="0" noProof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fld id="{8A2C00DC-2B05-C24C-93FA-441BCB92E03D}" type="datetime6">
              <a:rPr lang="da-DK" sz="600" baseline="0" noProof="0" smtClean="0">
                <a:solidFill>
                  <a:schemeClr val="bg1">
                    <a:lumMod val="75000"/>
                  </a:schemeClr>
                </a:solidFill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23.9.2024</a:t>
            </a:fld>
            <a:r>
              <a:rPr lang="da-DK" sz="600" baseline="0" noProof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600" baseline="0" noProof="0" dirty="0">
                <a:solidFill>
                  <a:schemeClr val="bg1">
                    <a:lumMod val="75000"/>
                  </a:schemeClr>
                </a:solidFill>
              </a:rPr>
              <a:t>| </a:t>
            </a:r>
            <a:r>
              <a:rPr lang="en-US" sz="600" noProof="0" dirty="0">
                <a:solidFill>
                  <a:schemeClr val="bg1">
                    <a:lumMod val="75000"/>
                  </a:schemeClr>
                </a:solidFill>
              </a:rPr>
              <a:t>Page  </a:t>
            </a:r>
            <a:fld id="{5EA4C880-2271-7945-AA5F-50BB062A8324}" type="slidenum">
              <a:rPr lang="en-US" sz="600" noProof="0" smtClean="0">
                <a:solidFill>
                  <a:schemeClr val="bg1">
                    <a:lumMod val="75000"/>
                  </a:schemeClr>
                </a:solidFill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noProof="0" dirty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endParaRPr lang="en-US" sz="600" noProof="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7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66275" y="2145368"/>
            <a:ext cx="4778344" cy="3134203"/>
          </a:xfrm>
        </p:spPr>
        <p:txBody>
          <a:bodyPr/>
          <a:lstStyle>
            <a:lvl1pPr marL="0" indent="0">
              <a:buSzPct val="60000"/>
              <a:buFont typeface="Arial"/>
              <a:buNone/>
              <a:defRPr/>
            </a:lvl1pPr>
            <a:lvl6pPr marL="717550" indent="0">
              <a:buNone/>
              <a:defRPr/>
            </a:lvl6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da-DK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66275" y="1403048"/>
            <a:ext cx="4778344" cy="6350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3700"/>
              </a:lnSpc>
              <a:defRPr sz="2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8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12704" y="2145368"/>
            <a:ext cx="4778344" cy="3134203"/>
          </a:xfrm>
        </p:spPr>
        <p:txBody>
          <a:bodyPr/>
          <a:lstStyle>
            <a:lvl1pPr marL="0" indent="0">
              <a:buSzPct val="60000"/>
              <a:buFont typeface="Arial"/>
              <a:buNone/>
              <a:defRPr/>
            </a:lvl1pPr>
            <a:lvl6pPr marL="717550" indent="0">
              <a:buNone/>
              <a:defRPr/>
            </a:lvl6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da-DK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12704" y="1403048"/>
            <a:ext cx="4778344" cy="6350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3700"/>
              </a:lnSpc>
              <a:defRPr sz="2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4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40" y="0"/>
            <a:ext cx="3261360" cy="438912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94323" y="2145368"/>
            <a:ext cx="4778344" cy="3134203"/>
          </a:xfrm>
        </p:spPr>
        <p:txBody>
          <a:bodyPr/>
          <a:lstStyle>
            <a:lvl1pPr marL="0" indent="0">
              <a:buSzPct val="60000"/>
              <a:buFont typeface="Arial"/>
              <a:buNone/>
              <a:defRPr/>
            </a:lvl1pPr>
            <a:lvl6pPr marL="717550" indent="0">
              <a:buNone/>
              <a:defRPr/>
            </a:lvl6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da-DK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94323" y="1403048"/>
            <a:ext cx="4778344" cy="6350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3700"/>
              </a:lnSpc>
              <a:defRPr sz="2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2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67149_LME PPtemp11_cr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24" y="0"/>
            <a:ext cx="3389376" cy="438912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94323" y="2145368"/>
            <a:ext cx="4778344" cy="3134203"/>
          </a:xfrm>
        </p:spPr>
        <p:txBody>
          <a:bodyPr/>
          <a:lstStyle>
            <a:lvl1pPr marL="0" indent="0">
              <a:buSzPct val="60000"/>
              <a:buFont typeface="Arial"/>
              <a:buNone/>
              <a:defRPr/>
            </a:lvl1pPr>
            <a:lvl6pPr marL="717550" indent="0">
              <a:buNone/>
              <a:defRPr/>
            </a:lvl6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da-DK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94323" y="1403048"/>
            <a:ext cx="4778344" cy="6350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3700"/>
              </a:lnSpc>
              <a:defRPr sz="2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2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776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직사각형 3"/>
          <p:cNvSpPr/>
          <p:nvPr userDrawn="1"/>
        </p:nvSpPr>
        <p:spPr>
          <a:xfrm>
            <a:off x="0" y="6438818"/>
            <a:ext cx="9144000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273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dt="0"/>
  <p:txStyles>
    <p:titleStyle>
      <a:lvl1pPr algn="l" defTabSz="457200" rtl="0" eaLnBrk="1" latinLnBrk="1" hangingPunct="1">
        <a:lnSpc>
          <a:spcPts val="3700"/>
        </a:lnSpc>
        <a:spcBef>
          <a:spcPct val="0"/>
        </a:spcBef>
        <a:buNone/>
        <a:defRPr sz="3900" kern="1200">
          <a:solidFill>
            <a:schemeClr val="tx1"/>
          </a:solidFill>
          <a:latin typeface="Impact"/>
          <a:ea typeface="+mj-ea"/>
          <a:cs typeface="Impact"/>
        </a:defRPr>
      </a:lvl1pPr>
    </p:titleStyle>
    <p:bodyStyle>
      <a:lvl1pPr marL="0" marR="0" indent="0" algn="l" defTabSz="457200" rtl="0" eaLnBrk="1" fontAlgn="auto" latinLnBrk="1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 typeface="Arial"/>
        <a:buNone/>
        <a:tabLst/>
        <a:defRPr sz="1400" kern="1200">
          <a:solidFill>
            <a:schemeClr val="tx1"/>
          </a:solidFill>
          <a:latin typeface="Verdana"/>
          <a:ea typeface="+mn-ea"/>
          <a:cs typeface="Verdana"/>
        </a:defRPr>
      </a:lvl1pPr>
      <a:lvl2pPr marL="180000" marR="0" indent="-180000" algn="l" defTabSz="457200" rtl="0" eaLnBrk="1" fontAlgn="auto" latinLnBrk="1" hangingPunct="1">
        <a:lnSpc>
          <a:spcPct val="100000"/>
        </a:lnSpc>
        <a:spcBef>
          <a:spcPts val="672"/>
        </a:spcBef>
        <a:spcAft>
          <a:spcPts val="0"/>
        </a:spcAft>
        <a:buClrTx/>
        <a:buSzPct val="80000"/>
        <a:buFontTx/>
        <a:buBlip>
          <a:blip r:embed="rId16"/>
        </a:buBlip>
        <a:tabLst/>
        <a:defRPr sz="1400" kern="1200">
          <a:solidFill>
            <a:schemeClr val="tx1"/>
          </a:solidFill>
          <a:latin typeface="Verdana"/>
          <a:ea typeface="+mn-ea"/>
          <a:cs typeface="Verdana"/>
        </a:defRPr>
      </a:lvl2pPr>
      <a:lvl3pPr marL="360000" marR="0" indent="-180000" algn="l" defTabSz="457200" rtl="0" eaLnBrk="1" fontAlgn="auto" latinLnBrk="1" hangingPunct="1">
        <a:lnSpc>
          <a:spcPct val="100000"/>
        </a:lnSpc>
        <a:spcBef>
          <a:spcPts val="576"/>
        </a:spcBef>
        <a:spcAft>
          <a:spcPts val="0"/>
        </a:spcAft>
        <a:buClrTx/>
        <a:buSzPct val="80000"/>
        <a:buFontTx/>
        <a:buBlip>
          <a:blip r:embed="rId16"/>
        </a:buBlip>
        <a:tabLst/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540000" marR="0" indent="-180000" algn="l" defTabSz="457200" rtl="0" eaLnBrk="1" fontAlgn="auto" latinLnBrk="1" hangingPunct="1">
        <a:lnSpc>
          <a:spcPct val="100000"/>
        </a:lnSpc>
        <a:spcBef>
          <a:spcPts val="480"/>
        </a:spcBef>
        <a:spcAft>
          <a:spcPts val="0"/>
        </a:spcAft>
        <a:buClrTx/>
        <a:buSzPct val="80000"/>
        <a:buFontTx/>
        <a:buBlip>
          <a:blip r:embed="rId16"/>
        </a:buBlip>
        <a:tabLst/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720000" marR="0" indent="-180000" algn="l" defTabSz="457200" rtl="0" eaLnBrk="1" fontAlgn="auto" latinLnBrk="1" hangingPunct="1">
        <a:lnSpc>
          <a:spcPct val="100000"/>
        </a:lnSpc>
        <a:spcBef>
          <a:spcPts val="480"/>
        </a:spcBef>
        <a:spcAft>
          <a:spcPts val="0"/>
        </a:spcAft>
        <a:buClrTx/>
        <a:buSzPct val="80000"/>
        <a:buFontTx/>
        <a:buBlip>
          <a:blip r:embed="rId16"/>
        </a:buBlip>
        <a:tabLst/>
        <a:defRPr sz="1400" kern="1200">
          <a:solidFill>
            <a:schemeClr val="tx1"/>
          </a:solidFill>
          <a:latin typeface="Verdana"/>
          <a:ea typeface="+mn-ea"/>
          <a:cs typeface="Verdana"/>
        </a:defRPr>
      </a:lvl5pPr>
      <a:lvl6pPr marL="895350" indent="-177800" algn="l" defTabSz="457200" rtl="0" eaLnBrk="1" latinLnBrk="1" hangingPunct="1">
        <a:spcBef>
          <a:spcPct val="20000"/>
        </a:spcBef>
        <a:buSzPct val="80000"/>
        <a:buFontTx/>
        <a:buBlip>
          <a:blip r:embed="rId16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6pPr>
      <a:lvl7pPr marL="1076325" indent="-180975" algn="l" defTabSz="457200" rtl="0" eaLnBrk="1" latinLnBrk="1" hangingPunct="1">
        <a:spcBef>
          <a:spcPct val="20000"/>
        </a:spcBef>
        <a:buSzPct val="80000"/>
        <a:buFontTx/>
        <a:buBlip>
          <a:blip r:embed="rId16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7pPr>
      <a:lvl8pPr marL="1343025" indent="-177800" algn="l" defTabSz="457200" rtl="0" eaLnBrk="1" latinLnBrk="1" hangingPunct="1">
        <a:spcBef>
          <a:spcPct val="20000"/>
        </a:spcBef>
        <a:buSzPct val="80000"/>
        <a:buFontTx/>
        <a:buBlip>
          <a:blip r:embed="rId16"/>
        </a:buBlip>
        <a:defRPr sz="1400" kern="1200" baseline="0">
          <a:solidFill>
            <a:schemeClr val="tx1"/>
          </a:solidFill>
          <a:latin typeface="Verdana"/>
          <a:ea typeface="+mn-ea"/>
          <a:cs typeface="Verdana"/>
        </a:defRPr>
      </a:lvl8pPr>
      <a:lvl9pPr marL="1614488" indent="-180975" algn="l" defTabSz="457200" rtl="0" eaLnBrk="1" latinLnBrk="1" hangingPunct="1">
        <a:spcBef>
          <a:spcPct val="20000"/>
        </a:spcBef>
        <a:buSzPct val="80000"/>
        <a:buFontTx/>
        <a:buBlip>
          <a:blip r:embed="rId16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5B4F1C-94D0-D135-68BB-98648A51B5B3}"/>
              </a:ext>
            </a:extLst>
          </p:cNvPr>
          <p:cNvSpPr txBox="1"/>
          <p:nvPr/>
        </p:nvSpPr>
        <p:spPr>
          <a:xfrm>
            <a:off x="1009835" y="683579"/>
            <a:ext cx="6926802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000" kern="0" spc="-9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패밀리 로봇 경연대회</a:t>
            </a:r>
            <a:endParaRPr lang="ko-KR" altLang="en-US" sz="3000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3241B2-D387-F618-7F87-066D1E49596F}"/>
              </a:ext>
            </a:extLst>
          </p:cNvPr>
          <p:cNvSpPr txBox="1"/>
          <p:nvPr/>
        </p:nvSpPr>
        <p:spPr>
          <a:xfrm>
            <a:off x="975433" y="2005930"/>
            <a:ext cx="4368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창작 패밀리 규정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47D9AD-395B-D128-EA25-993880939CDC}"/>
              </a:ext>
            </a:extLst>
          </p:cNvPr>
          <p:cNvSpPr txBox="1"/>
          <p:nvPr/>
        </p:nvSpPr>
        <p:spPr>
          <a:xfrm>
            <a:off x="975433" y="4203247"/>
            <a:ext cx="3194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초등 저학년부 </a:t>
            </a:r>
            <a:r>
              <a:rPr lang="en-US" altLang="ko-KR" b="1" dirty="0"/>
              <a:t>/ </a:t>
            </a:r>
            <a:r>
              <a:rPr lang="ko-KR" altLang="en-US" b="1" dirty="0"/>
              <a:t>초등 고학년부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D76AAEF-9852-EC17-8ABD-818BEF0AC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691" y="2876720"/>
            <a:ext cx="4261282" cy="293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8843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5365" y="817211"/>
            <a:ext cx="8830849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75365" y="145828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 요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563EE8-65FA-DC1B-3BF0-CAA8E245CDDF}"/>
              </a:ext>
            </a:extLst>
          </p:cNvPr>
          <p:cNvSpPr txBox="1"/>
          <p:nvPr/>
        </p:nvSpPr>
        <p:spPr>
          <a:xfrm>
            <a:off x="175365" y="1064706"/>
            <a:ext cx="8069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i="0" dirty="0">
                <a:solidFill>
                  <a:srgbClr val="333333"/>
                </a:solidFill>
                <a:effectLst/>
                <a:latin typeface="+mj-ea"/>
                <a:ea typeface="+mj-ea"/>
              </a:rPr>
              <a:t>나의 꿈이 이루어진 미래사회</a:t>
            </a:r>
            <a:r>
              <a:rPr lang="en-US" altLang="ko-KR" sz="2800" b="1" i="0" dirty="0">
                <a:solidFill>
                  <a:srgbClr val="333333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2800" b="1" i="0" dirty="0">
                <a:solidFill>
                  <a:srgbClr val="333333"/>
                </a:solidFill>
                <a:effectLst/>
                <a:latin typeface="+mj-ea"/>
                <a:ea typeface="+mj-ea"/>
              </a:rPr>
              <a:t>미래 일터</a:t>
            </a:r>
            <a:endParaRPr lang="ko-KR" altLang="en-US" sz="2800" b="1" dirty="0">
              <a:latin typeface="+mj-ea"/>
              <a:ea typeface="+mj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E74079-34C7-C291-E809-D4D48FB6C54E}"/>
              </a:ext>
            </a:extLst>
          </p:cNvPr>
          <p:cNvSpPr txBox="1"/>
          <p:nvPr/>
        </p:nvSpPr>
        <p:spPr>
          <a:xfrm>
            <a:off x="175365" y="1789702"/>
            <a:ext cx="8830849" cy="1207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나의 꿈</a:t>
            </a:r>
            <a:r>
              <a:rPr lang="en-US" altLang="ko-KR" sz="1800" kern="0" spc="-10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(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진로</a:t>
            </a:r>
            <a:r>
              <a:rPr lang="en-US" altLang="ko-KR" sz="1800" kern="0" spc="-10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직업</a:t>
            </a:r>
            <a:r>
              <a:rPr lang="en-US" altLang="ko-KR" sz="1800" kern="0" spc="-10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)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이 이루어진 미래 사회나 또는</a:t>
            </a:r>
            <a:r>
              <a:rPr lang="en-US" altLang="ko-KR" sz="1800" kern="0" spc="-10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미래 공간</a:t>
            </a:r>
            <a:r>
              <a:rPr lang="en-US" altLang="ko-KR" sz="1800" kern="0" spc="-10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미래 일터 등을 주어진 재료를 이용하여 표현하는 경기</a:t>
            </a:r>
            <a:endParaRPr lang="en-US" altLang="ko-KR" sz="1800" kern="0" spc="-10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꿈을 이루기 위한 과정에서 도전해야 할 것 등의 내용이 포함된 제작 기획서 작성</a:t>
            </a:r>
            <a:endParaRPr lang="en-US" altLang="ko-KR" sz="1800" kern="0" spc="-2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529982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5365" y="817211"/>
            <a:ext cx="8830849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75365" y="145828"/>
            <a:ext cx="3050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참가 팀의 미션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042" y="974257"/>
            <a:ext cx="9479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⊙나의 미래 직업이 표현되는 </a:t>
            </a:r>
            <a:r>
              <a:rPr lang="ko-KR" altLang="en-US" sz="3200" b="1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디오라마</a:t>
            </a:r>
            <a:r>
              <a:rPr lang="ko-KR" altLang="en-US" sz="3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만들기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223B4D-59DB-FD0A-0A96-CC63F730A88D}"/>
              </a:ext>
            </a:extLst>
          </p:cNvPr>
          <p:cNvSpPr txBox="1"/>
          <p:nvPr/>
        </p:nvSpPr>
        <p:spPr>
          <a:xfrm>
            <a:off x="7253973" y="6010011"/>
            <a:ext cx="2050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&lt;By</a:t>
            </a:r>
            <a:r>
              <a:rPr lang="ko-KR" altLang="en-US" sz="1400" dirty="0"/>
              <a:t> </a:t>
            </a:r>
            <a:r>
              <a:rPr lang="en-US" altLang="ko-KR" sz="1400" dirty="0"/>
              <a:t>DALL-E&gt;</a:t>
            </a:r>
            <a:endParaRPr lang="ko-KR" altLang="en-US" sz="14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75FE7F4-BE1F-DD6A-18BA-1D3A8E27C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21" y="2003972"/>
            <a:ext cx="3478063" cy="340294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F680745-F40F-3440-020E-32E034915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821" y="2003972"/>
            <a:ext cx="3350374" cy="334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3000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5365" y="817211"/>
            <a:ext cx="8830849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2B2AD-C322-28F2-45F8-C4FFEAE6D902}"/>
              </a:ext>
            </a:extLst>
          </p:cNvPr>
          <p:cNvSpPr txBox="1"/>
          <p:nvPr/>
        </p:nvSpPr>
        <p:spPr>
          <a:xfrm>
            <a:off x="175365" y="92312"/>
            <a:ext cx="218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제작 규정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D546C0-07FE-3815-D9CE-A52C2DF1A433}"/>
              </a:ext>
            </a:extLst>
          </p:cNvPr>
          <p:cNvSpPr txBox="1"/>
          <p:nvPr/>
        </p:nvSpPr>
        <p:spPr>
          <a:xfrm>
            <a:off x="0" y="1136342"/>
            <a:ext cx="9357065" cy="371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1. </a:t>
            </a:r>
            <a:r>
              <a:rPr lang="ko-KR" altLang="en-US" sz="2000" dirty="0">
                <a:latin typeface="+mn-ea"/>
              </a:rPr>
              <a:t>대회장에 </a:t>
            </a: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제공하는 로봇</a:t>
            </a:r>
            <a:r>
              <a:rPr lang="en-US" altLang="ko-KR" sz="2000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모델과 </a:t>
            </a:r>
            <a:r>
              <a:rPr lang="ko-KR" altLang="en-US" sz="2000" dirty="0" err="1">
                <a:solidFill>
                  <a:srgbClr val="FF0000"/>
                </a:solidFill>
                <a:latin typeface="+mn-ea"/>
              </a:rPr>
              <a:t>브릭을</a:t>
            </a: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 이용하여 </a:t>
            </a:r>
            <a:r>
              <a:rPr lang="ko-KR" altLang="en-US" sz="2000" dirty="0" err="1">
                <a:solidFill>
                  <a:srgbClr val="FF0000"/>
                </a:solidFill>
                <a:latin typeface="+mn-ea"/>
              </a:rPr>
              <a:t>디오라마</a:t>
            </a:r>
            <a:r>
              <a:rPr lang="ko-KR" altLang="en-US" sz="2000" dirty="0" err="1">
                <a:latin typeface="+mn-ea"/>
              </a:rPr>
              <a:t>를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만든다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2. </a:t>
            </a:r>
            <a:r>
              <a:rPr lang="ko-KR" altLang="en-US" sz="2000" dirty="0">
                <a:latin typeface="+mn-ea"/>
              </a:rPr>
              <a:t>작품의 사이즈는 </a:t>
            </a: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제공되는 조립 판</a:t>
            </a:r>
            <a:r>
              <a:rPr lang="ko-KR" altLang="en-US" sz="2000" dirty="0">
                <a:latin typeface="+mn-ea"/>
              </a:rPr>
              <a:t>으로 제한한다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3. </a:t>
            </a:r>
            <a:r>
              <a:rPr lang="ko-KR" altLang="en-US" sz="2000" dirty="0">
                <a:latin typeface="+mn-ea"/>
              </a:rPr>
              <a:t>대회 교육 시간에 로봇을 구성하는 모터와 </a:t>
            </a:r>
            <a:r>
              <a:rPr lang="ko-KR" altLang="en-US" sz="2000" dirty="0" err="1">
                <a:latin typeface="+mn-ea"/>
              </a:rPr>
              <a:t>센서등의</a:t>
            </a:r>
            <a:r>
              <a:rPr lang="ko-KR" altLang="en-US" sz="2000" dirty="0">
                <a:latin typeface="+mn-ea"/>
              </a:rPr>
              <a:t> 사용법 </a:t>
            </a: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교육이</a:t>
            </a:r>
            <a:r>
              <a:rPr lang="ko-KR" altLang="en-US" sz="2000" dirty="0">
                <a:latin typeface="+mn-ea"/>
              </a:rPr>
              <a:t> 진행된다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4. </a:t>
            </a:r>
            <a:r>
              <a:rPr lang="ko-KR" altLang="en-US" sz="2000" dirty="0">
                <a:latin typeface="+mn-ea"/>
              </a:rPr>
              <a:t>허브의 </a:t>
            </a:r>
            <a:r>
              <a:rPr lang="en-US" altLang="ko-KR" sz="2000" dirty="0">
                <a:latin typeface="+mn-ea"/>
              </a:rPr>
              <a:t>LED </a:t>
            </a:r>
            <a:r>
              <a:rPr lang="ko-KR" altLang="en-US" sz="2000" dirty="0">
                <a:latin typeface="+mn-ea"/>
              </a:rPr>
              <a:t>디스플레이를 활용한 </a:t>
            </a: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아이디어를 표현</a:t>
            </a:r>
            <a:r>
              <a:rPr lang="ko-KR" altLang="en-US" sz="2000" dirty="0">
                <a:latin typeface="+mn-ea"/>
              </a:rPr>
              <a:t>한다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5. </a:t>
            </a:r>
            <a:r>
              <a:rPr lang="ko-KR" altLang="en-US" sz="2000" dirty="0">
                <a:latin typeface="+mn-ea"/>
              </a:rPr>
              <a:t>나의 미래 직업을 표현하는 아이디어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동작 및 작품의 특징을 제작 기획서로</a:t>
            </a:r>
            <a:endParaRPr lang="en-US" altLang="ko-KR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    제출한다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6. </a:t>
            </a:r>
            <a:r>
              <a:rPr lang="ko-KR" altLang="en-US" sz="2000" dirty="0">
                <a:latin typeface="+mn-ea"/>
              </a:rPr>
              <a:t>창작 작품의 심사 규정은 대회 참가자에게 </a:t>
            </a: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사전에 공지</a:t>
            </a:r>
            <a:r>
              <a:rPr lang="ko-KR" altLang="en-US" sz="2000" dirty="0">
                <a:latin typeface="+mn-ea"/>
              </a:rPr>
              <a:t>한다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7. </a:t>
            </a:r>
            <a:r>
              <a:rPr lang="ko-KR" altLang="en-US" sz="2000" dirty="0">
                <a:latin typeface="+mn-ea"/>
              </a:rPr>
              <a:t>기타 자세한 사항은 대회 당일 교육시간에 안내함</a:t>
            </a:r>
            <a:r>
              <a:rPr lang="en-US" altLang="ko-KR" sz="2000" dirty="0">
                <a:latin typeface="+mn-ea"/>
              </a:rPr>
              <a:t>. </a:t>
            </a:r>
            <a:endParaRPr lang="ko-KR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625573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97CCE840-20C0-A8BB-E725-7FED327DDA94}"/>
              </a:ext>
            </a:extLst>
          </p:cNvPr>
          <p:cNvSpPr/>
          <p:nvPr/>
        </p:nvSpPr>
        <p:spPr>
          <a:xfrm>
            <a:off x="355107" y="1544025"/>
            <a:ext cx="8202967" cy="25745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2B2AD-C322-28F2-45F8-C4FFEAE6D902}"/>
              </a:ext>
            </a:extLst>
          </p:cNvPr>
          <p:cNvSpPr txBox="1"/>
          <p:nvPr/>
        </p:nvSpPr>
        <p:spPr>
          <a:xfrm>
            <a:off x="175365" y="92312"/>
            <a:ext cx="218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제작 규정 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9805357D-6FD7-0485-99F1-BD55C8119097}"/>
              </a:ext>
            </a:extLst>
          </p:cNvPr>
          <p:cNvGrpSpPr/>
          <p:nvPr/>
        </p:nvGrpSpPr>
        <p:grpSpPr>
          <a:xfrm>
            <a:off x="771705" y="1777804"/>
            <a:ext cx="4247539" cy="2106966"/>
            <a:chOff x="1106751" y="4026712"/>
            <a:chExt cx="4247539" cy="2106966"/>
          </a:xfrm>
        </p:grpSpPr>
        <p:pic>
          <p:nvPicPr>
            <p:cNvPr id="2050" name="Picture 2" descr="레고 호환 블럭 브릭 놀이판 조립판 8806 베이스 플레이트 32X32 칸 회색, 믿고 사는 즐거움 SSG.COM">
              <a:extLst>
                <a:ext uri="{FF2B5EF4-FFF2-40B4-BE49-F238E27FC236}">
                  <a16:creationId xmlns:a16="http://schemas.microsoft.com/office/drawing/2014/main" id="{F1AC0BD6-8CF3-7871-F493-338601186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751" y="4026712"/>
              <a:ext cx="2106966" cy="2106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C37F3211-0D34-FC48-5C28-88F9F146D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617095" y="4080619"/>
              <a:ext cx="1475237" cy="1999153"/>
            </a:xfrm>
            <a:prstGeom prst="rect">
              <a:avLst/>
            </a:prstGeom>
          </p:spPr>
        </p:pic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A2EB7748-81A8-63BC-BFF2-1945BFFBE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970" y="1970787"/>
            <a:ext cx="2775035" cy="191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66494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24abda42cdbb28346aabf20dfd90de87ec3c6"/>
</p:tagLst>
</file>

<file path=ppt/theme/theme1.xml><?xml version="1.0" encoding="utf-8"?>
<a:theme xmlns:a="http://schemas.openxmlformats.org/drawingml/2006/main" name="067149_LME_PPT_template_2013 AUTOd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067149_LME_PPT_template_2013 AUTOdate</Template>
  <TotalTime>1865</TotalTime>
  <Words>154</Words>
  <Application>Microsoft Office PowerPoint</Application>
  <PresentationFormat>화면 슬라이드 쇼(4:3)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7" baseType="lpstr">
      <vt:lpstr>HY헤드라인M</vt:lpstr>
      <vt:lpstr>나눔고딕</vt:lpstr>
      <vt:lpstr>나눔고딕 ExtraBold</vt:lpstr>
      <vt:lpstr>돋움</vt:lpstr>
      <vt:lpstr>바탕</vt:lpstr>
      <vt:lpstr>함초롬돋움</vt:lpstr>
      <vt:lpstr>휴먼둥근헤드라인</vt:lpstr>
      <vt:lpstr>Arial</vt:lpstr>
      <vt:lpstr>Calibri</vt:lpstr>
      <vt:lpstr>Impact</vt:lpstr>
      <vt:lpstr>Verdana</vt:lpstr>
      <vt:lpstr>067149_LME_PPT_template_2013 AUTOdate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IS A NEW ROBOT IN CLASS</dc:title>
  <dc:creator>최소라</dc:creator>
  <cp:lastModifiedBy>user</cp:lastModifiedBy>
  <cp:revision>135</cp:revision>
  <dcterms:created xsi:type="dcterms:W3CDTF">2013-04-08T01:55:29Z</dcterms:created>
  <dcterms:modified xsi:type="dcterms:W3CDTF">2024-09-23T12:08:30Z</dcterms:modified>
</cp:coreProperties>
</file>